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65" r:id="rId2"/>
    <p:sldId id="350" r:id="rId3"/>
    <p:sldId id="394" r:id="rId4"/>
    <p:sldId id="395" r:id="rId5"/>
    <p:sldId id="392" r:id="rId6"/>
    <p:sldId id="391" r:id="rId7"/>
    <p:sldId id="384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487"/>
    <p:restoredTop sz="95918"/>
  </p:normalViewPr>
  <p:slideViewPr>
    <p:cSldViewPr snapToGrid="0" snapToObjects="1">
      <p:cViewPr>
        <p:scale>
          <a:sx n="169" d="100"/>
          <a:sy n="169" d="100"/>
        </p:scale>
        <p:origin x="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A8560-1FBD-1D1D-5ED7-580651297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220ED-2753-17DF-1FB1-D851031A8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7B1A0-1D71-CCC1-31F2-C88CE00D1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C48D6-BF52-F618-5B07-940390904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8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59BA8-7C66-4911-60BC-59D52BE32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87DF75-55F9-70C8-5A6B-4CD0035F2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87213-1180-86B6-DA0B-D7359C4C3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287BF-5330-DC23-2A17-A100988F9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0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A0796-515A-A25B-C663-152E80CCA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77BE9-5D39-92C6-A2D5-F3A607A45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90BDEC-85B7-29A9-DEF9-C681E4C95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DAFF2-D6C3-2511-8DE1-6E63504B7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1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7B06-9697-9D04-A269-063BFF516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995EDB-DCB4-340D-5143-B9860991B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0A04D-12B3-0A01-72FD-CFB52D0CA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E0A73-4D46-C2A9-F14C-A0BDDFBA9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2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4335E-1A87-50C6-9A72-F1E01541C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ECE57C-73E7-984F-0F41-49FD60589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802FCD-F236-350F-46F7-42931034A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225D-7F9C-5858-4104-17FEF5C22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3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CD1D1-9968-C688-AEC6-91CB3EED5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8516A-8A5F-3C47-2528-4035B583F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B3008-1FA6-4C51-946F-4452472BA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FA94-3A41-FC34-62F2-242AB2F63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7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5/05/30/technology/ai-jobs-college-graduate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xios.com/2025/05/28/ai-jobs-white-collar-unemployment-anthropic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miengineering.com/advanced-packaging-depends-on-materials-and-co-desig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Week 10: Recap, outlook, and reminders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53" r="21468" b="3344"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77" t="5303" r="8666"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8F99-1881-A244-D928-6543D7837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0D9BDE-32D2-901E-DC77-18F1AB0690F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8424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did you learn last week?</a:t>
            </a:r>
          </a:p>
        </p:txBody>
      </p:sp>
    </p:spTree>
    <p:extLst>
      <p:ext uri="{BB962C8B-B14F-4D97-AF65-F5344CB8AC3E}">
        <p14:creationId xmlns:p14="http://schemas.microsoft.com/office/powerpoint/2010/main" val="375269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1509A-439F-E404-A5C2-6C41F702E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45DB7-B945-1A2F-521C-0698945AE1B8}"/>
              </a:ext>
            </a:extLst>
          </p:cNvPr>
          <p:cNvSpPr txBox="1"/>
          <p:nvPr/>
        </p:nvSpPr>
        <p:spPr>
          <a:xfrm>
            <a:off x="764697" y="395991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https://www.nytimes.com/2025/05/30/technology/ai-jobs-college-graduates.html</a:t>
            </a:r>
            <a:r>
              <a:rPr lang="en-US" sz="1000" dirty="0"/>
              <a:t> </a:t>
            </a:r>
          </a:p>
        </p:txBody>
      </p:sp>
      <p:pic>
        <p:nvPicPr>
          <p:cNvPr id="6" name="Picture 5" descr="A collage of images of people sitting at a desk&#10;&#10;AI-generated content may be incorrect.">
            <a:extLst>
              <a:ext uri="{FF2B5EF4-FFF2-40B4-BE49-F238E27FC236}">
                <a16:creationId xmlns:a16="http://schemas.microsoft.com/office/drawing/2014/main" id="{4FE11622-EAE2-B2B4-8F8F-FD9CF5D1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25" y="1060478"/>
            <a:ext cx="5055499" cy="2830936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649EF5-92EB-ED7D-CEF2-0EC46DDCD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421" y="717445"/>
            <a:ext cx="2875641" cy="3517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7B8438-0E58-14B0-C582-48A82F56C1D3}"/>
              </a:ext>
            </a:extLst>
          </p:cNvPr>
          <p:cNvSpPr txBox="1"/>
          <p:nvPr/>
        </p:nvSpPr>
        <p:spPr>
          <a:xfrm>
            <a:off x="5087241" y="4326027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https://www.axios.com/2025/05/28/ai-jobs-white-collar-unemployment-anthropic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276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5A2F-B379-B906-8A30-578FA10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growth of the patent&#10;&#10;AI-generated content may be incorrect.">
            <a:extLst>
              <a:ext uri="{FF2B5EF4-FFF2-40B4-BE49-F238E27FC236}">
                <a16:creationId xmlns:a16="http://schemas.microsoft.com/office/drawing/2014/main" id="{00A261DC-6CF6-AFBF-7135-6536CEC1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82" y="550613"/>
            <a:ext cx="5002303" cy="3920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5B011-8AFF-7309-F33F-9888B979C0D2}"/>
              </a:ext>
            </a:extLst>
          </p:cNvPr>
          <p:cNvSpPr txBox="1"/>
          <p:nvPr/>
        </p:nvSpPr>
        <p:spPr>
          <a:xfrm>
            <a:off x="3673996" y="3153713"/>
            <a:ext cx="12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Web boom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25315-C10B-8DD5-BBC0-644EC80F3172}"/>
              </a:ext>
            </a:extLst>
          </p:cNvPr>
          <p:cNvSpPr txBox="1"/>
          <p:nvPr/>
        </p:nvSpPr>
        <p:spPr>
          <a:xfrm>
            <a:off x="6508565" y="2005483"/>
            <a:ext cx="1940190" cy="65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Tech acceleration because if AI</a:t>
            </a:r>
          </a:p>
        </p:txBody>
      </p:sp>
    </p:spTree>
    <p:extLst>
      <p:ext uri="{BB962C8B-B14F-4D97-AF65-F5344CB8AC3E}">
        <p14:creationId xmlns:p14="http://schemas.microsoft.com/office/powerpoint/2010/main" val="4754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44EE-EBE9-04AF-81E0-5D07C7D1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F8FEA8-9719-9F1C-1E3D-C90404B12CC3}"/>
              </a:ext>
            </a:extLst>
          </p:cNvPr>
          <p:cNvSpPr txBox="1"/>
          <p:nvPr/>
        </p:nvSpPr>
        <p:spPr>
          <a:xfrm>
            <a:off x="0" y="440399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https://semiengineering.com/advanced-packaging-depends-on-materials-and-co-design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A08F50-4697-5343-EC35-7BE59A1CE0A9}"/>
              </a:ext>
            </a:extLst>
          </p:cNvPr>
          <p:cNvSpPr/>
          <p:nvPr/>
        </p:nvSpPr>
        <p:spPr>
          <a:xfrm>
            <a:off x="6077415" y="758284"/>
            <a:ext cx="2281822" cy="17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7FC869FA-FC6D-C2BA-8102-285B195FF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160" y="640454"/>
            <a:ext cx="4261496" cy="43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A386-D5D2-5BF6-7066-696E9CCC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8D31227-5ADA-D906-8090-BCBCDF22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0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4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14273-857F-A5F5-613C-83B653C69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2C86DA-847B-71D6-6AF6-8E36987D9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15011"/>
              </p:ext>
            </p:extLst>
          </p:nvPr>
        </p:nvGraphicFramePr>
        <p:xfrm>
          <a:off x="554019" y="586774"/>
          <a:ext cx="8035962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08">
                  <a:extLst>
                    <a:ext uri="{9D8B030D-6E8A-4147-A177-3AD203B41FA5}">
                      <a16:colId xmlns:a16="http://schemas.microsoft.com/office/drawing/2014/main" val="2310770265"/>
                    </a:ext>
                  </a:extLst>
                </a:gridCol>
                <a:gridCol w="3581365">
                  <a:extLst>
                    <a:ext uri="{9D8B030D-6E8A-4147-A177-3AD203B41FA5}">
                      <a16:colId xmlns:a16="http://schemas.microsoft.com/office/drawing/2014/main" val="4063361982"/>
                    </a:ext>
                  </a:extLst>
                </a:gridCol>
                <a:gridCol w="3813489">
                  <a:extLst>
                    <a:ext uri="{9D8B030D-6E8A-4147-A177-3AD203B41FA5}">
                      <a16:colId xmlns:a16="http://schemas.microsoft.com/office/drawing/2014/main" val="2866988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 (Codefest)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5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HW/AI/ML overview + codesign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main project: pick workload, start analysis, benchmark,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2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 architecture and programming for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Drafting a HW architecture, creating a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02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neural networks on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 HW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08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Transformers on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simulation + refinement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1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In-memory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Improving initial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58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Neuromorphic chips (1): </a:t>
                      </a:r>
                      <a:r>
                        <a:rPr lang="en-US" dirty="0" err="1"/>
                        <a:t>TrueNorth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Loihi</a:t>
                      </a:r>
                      <a:r>
                        <a:rPr lang="en-US" dirty="0"/>
                        <a:t>, Akida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Simulation + refinement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Neuromorphic chips (2) + mem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Synthesizing design + benchmarking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68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Memorial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tests, validation, verification, benchmarking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1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Emerging technologies and future directions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Doc, final tests, validation, verification, benchmarking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14759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7189FB1-C8DF-F62F-E58C-4BDDBF603EE0}"/>
              </a:ext>
            </a:extLst>
          </p:cNvPr>
          <p:cNvSpPr/>
          <p:nvPr/>
        </p:nvSpPr>
        <p:spPr>
          <a:xfrm>
            <a:off x="487392" y="4008274"/>
            <a:ext cx="8169215" cy="628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1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10055</TotalTime>
  <Words>216</Words>
  <Application>Microsoft Macintosh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ＭＳ Ｐゴシック</vt:lpstr>
      <vt:lpstr>Arial</vt:lpstr>
      <vt:lpstr>Calibri</vt:lpstr>
      <vt:lpstr>Calibri Light</vt:lpstr>
      <vt:lpstr>Times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390</cp:revision>
  <cp:lastPrinted>2025-04-14T19:57:08Z</cp:lastPrinted>
  <dcterms:created xsi:type="dcterms:W3CDTF">2020-09-27T22:07:31Z</dcterms:created>
  <dcterms:modified xsi:type="dcterms:W3CDTF">2025-08-14T17:07:04Z</dcterms:modified>
</cp:coreProperties>
</file>